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61"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461EF9-A7BE-4A6A-97D9-80A4C6FA804D}" type="datetimeFigureOut">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61EF9-A7BE-4A6A-97D9-80A4C6FA804D}" type="datetimeFigureOut">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7461EF9-A7BE-4A6A-97D9-80A4C6FA804D}" type="datetimeFigureOut">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AA3A6-23C1-4F06-B018-C5810B904303}"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461EF9-A7BE-4A6A-97D9-80A4C6FA804D}" type="datetimeFigureOut">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AA3A6-23C1-4F06-B018-C5810B904303}"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461EF9-A7BE-4A6A-97D9-80A4C6FA804D}" type="datetimeFigureOut">
              <a:rPr lang="en-US" smtClean="0"/>
              <a:t>8/31/2012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7461EF9-A7BE-4A6A-97D9-80A4C6FA804D}" type="datetimeFigureOut">
              <a:rPr lang="en-US" smtClean="0"/>
              <a:t>8/31/2012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AA3A6-23C1-4F06-B018-C5810B904303}"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461EF9-A7BE-4A6A-97D9-80A4C6FA804D}" type="datetimeFigureOut">
              <a:rPr lang="en-US" smtClean="0"/>
              <a:t>8/31/2012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461EF9-A7BE-4A6A-97D9-80A4C6FA804D}" type="datetimeFigureOut">
              <a:rPr lang="en-US" smtClean="0"/>
              <a:t>8/31/2012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C7461EF9-A7BE-4A6A-97D9-80A4C6FA804D}" type="datetimeFigureOut">
              <a:rPr lang="en-US" smtClean="0"/>
              <a:t>8/31/2012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1AA3A6-23C1-4F06-B018-C5810B9043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7461EF9-A7BE-4A6A-97D9-80A4C6FA804D}" type="datetimeFigureOut">
              <a:rPr lang="en-US" smtClean="0"/>
              <a:t>8/31/2012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AA3A6-23C1-4F06-B018-C5810B904303}"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461EF9-A7BE-4A6A-97D9-80A4C6FA804D}" type="datetimeFigureOut">
              <a:rPr lang="en-US" smtClean="0"/>
              <a:t>8/31/2012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1AA3A6-23C1-4F06-B018-C5810B904303}"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7461EF9-A7BE-4A6A-97D9-80A4C6FA804D}" type="datetimeFigureOut">
              <a:rPr lang="en-US" smtClean="0"/>
              <a:t>8/31/2012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1AA3A6-23C1-4F06-B018-C5810B904303}"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Sept. </a:t>
            </a:r>
            <a:r>
              <a:rPr lang="en-US" dirty="0" smtClean="0"/>
              <a:t>4</a:t>
            </a:r>
            <a:endParaRPr lang="en-US" dirty="0"/>
          </a:p>
        </p:txBody>
      </p:sp>
    </p:spTree>
    <p:extLst>
      <p:ext uri="{BB962C8B-B14F-4D97-AF65-F5344CB8AC3E}">
        <p14:creationId xmlns:p14="http://schemas.microsoft.com/office/powerpoint/2010/main" val="7765289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DOL</a:t>
            </a:r>
          </a:p>
          <a:p>
            <a:r>
              <a:rPr lang="en-US" dirty="0" smtClean="0"/>
              <a:t>Conflict chart</a:t>
            </a:r>
            <a:endParaRPr lang="en-US" dirty="0" smtClean="0"/>
          </a:p>
          <a:p>
            <a:r>
              <a:rPr lang="en-US" dirty="0" smtClean="0"/>
              <a:t>Vocabulary </a:t>
            </a:r>
            <a:r>
              <a:rPr lang="en-US" dirty="0" smtClean="0"/>
              <a:t>activity</a:t>
            </a:r>
            <a:endParaRPr lang="en-US" dirty="0" smtClean="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9950801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2067" y="1676400"/>
            <a:ext cx="7408333" cy="4449763"/>
          </a:xfrm>
        </p:spPr>
        <p:txBody>
          <a:bodyPr/>
          <a:lstStyle/>
          <a:p>
            <a:r>
              <a:rPr lang="en-US" sz="2800" dirty="0" smtClean="0"/>
              <a:t>Before Barbara Bash modern-day nature writer writes a book she sketches. </a:t>
            </a:r>
            <a:r>
              <a:rPr lang="en-US" sz="2800" dirty="0" smtClean="0"/>
              <a:t>I traveled to East Africa to sketch the baobab trees, to southern Colorado to watch the twilight emergence of 100,000 bats…, and to New York City to find birds nests on skyscraper ledges she notes.</a:t>
            </a:r>
          </a:p>
          <a:p>
            <a:pPr marL="0" indent="0">
              <a:buNone/>
            </a:pPr>
            <a:endParaRPr lang="en-US" dirty="0"/>
          </a:p>
          <a:p>
            <a:pPr marL="0" indent="0">
              <a:buNone/>
            </a:pPr>
            <a:r>
              <a:rPr lang="en-US" dirty="0" err="1" smtClean="0"/>
              <a:t>Ski:snow</a:t>
            </a:r>
            <a:r>
              <a:rPr lang="en-US" dirty="0" smtClean="0"/>
              <a:t>::______:water</a:t>
            </a:r>
          </a:p>
          <a:p>
            <a:pPr marL="0" indent="0">
              <a:buNone/>
            </a:pPr>
            <a:r>
              <a:rPr lang="en-US" dirty="0" err="1" smtClean="0"/>
              <a:t>Omniscience:knowledge</a:t>
            </a:r>
            <a:r>
              <a:rPr lang="en-US" dirty="0" smtClean="0"/>
              <a:t>::celebrity:________</a:t>
            </a:r>
            <a:endParaRPr lang="en-US" dirty="0"/>
          </a:p>
        </p:txBody>
      </p:sp>
      <p:sp>
        <p:nvSpPr>
          <p:cNvPr id="2" name="Title 1"/>
          <p:cNvSpPr>
            <a:spLocks noGrp="1"/>
          </p:cNvSpPr>
          <p:nvPr>
            <p:ph type="title"/>
          </p:nvPr>
        </p:nvSpPr>
        <p:spPr/>
        <p:txBody>
          <a:bodyPr/>
          <a:lstStyle/>
          <a:p>
            <a:r>
              <a:rPr lang="en-US" dirty="0" smtClean="0"/>
              <a:t>DOL</a:t>
            </a:r>
            <a:endParaRPr lang="en-US" dirty="0"/>
          </a:p>
        </p:txBody>
      </p:sp>
    </p:spTree>
    <p:extLst>
      <p:ext uri="{BB962C8B-B14F-4D97-AF65-F5344CB8AC3E}">
        <p14:creationId xmlns:p14="http://schemas.microsoft.com/office/powerpoint/2010/main" val="557867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3040" y="2119257"/>
            <a:ext cx="6196405" cy="2071743"/>
          </a:xfrm>
        </p:spPr>
        <p:txBody>
          <a:bodyPr>
            <a:noAutofit/>
          </a:bodyPr>
          <a:lstStyle/>
          <a:p>
            <a:r>
              <a:rPr lang="en-US" sz="3600" dirty="0" smtClean="0"/>
              <a:t>See Worksheet</a:t>
            </a:r>
            <a:endParaRPr lang="en-US" sz="3600" dirty="0"/>
          </a:p>
        </p:txBody>
      </p:sp>
      <p:sp>
        <p:nvSpPr>
          <p:cNvPr id="2" name="Title 1"/>
          <p:cNvSpPr>
            <a:spLocks noGrp="1"/>
          </p:cNvSpPr>
          <p:nvPr>
            <p:ph type="title"/>
          </p:nvPr>
        </p:nvSpPr>
        <p:spPr/>
        <p:txBody>
          <a:bodyPr/>
          <a:lstStyle/>
          <a:p>
            <a:r>
              <a:rPr lang="en-US" dirty="0" smtClean="0"/>
              <a:t>Assignment</a:t>
            </a:r>
            <a:endParaRPr lang="en-US" dirty="0"/>
          </a:p>
        </p:txBody>
      </p:sp>
    </p:spTree>
    <p:extLst>
      <p:ext uri="{BB962C8B-B14F-4D97-AF65-F5344CB8AC3E}">
        <p14:creationId xmlns:p14="http://schemas.microsoft.com/office/powerpoint/2010/main" val="28697040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141</TotalTime>
  <Words>71</Words>
  <Application>Microsoft Office PowerPoint</Application>
  <PresentationFormat>On-screen Show (4:3)</PresentationFormat>
  <Paragraphs>13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Waveform</vt:lpstr>
      <vt:lpstr>English</vt:lpstr>
      <vt:lpstr>Agenda</vt:lpstr>
      <vt:lpstr>DOL</vt:lpstr>
      <vt:lpstr>Assignment</vt:lpstr>
    </vt:vector>
  </TitlesOfParts>
  <Company>Virden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6</cp:revision>
  <dcterms:created xsi:type="dcterms:W3CDTF">2011-08-31T17:44:30Z</dcterms:created>
  <dcterms:modified xsi:type="dcterms:W3CDTF">2012-08-31T14:16:58Z</dcterms:modified>
</cp:coreProperties>
</file>